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96" d="100"/>
          <a:sy n="96" d="100"/>
        </p:scale>
        <p:origin x="96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10/1/2018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10/1/2018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0EE5C0-13F4-405C-94B4-C6B6C1989B2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Teaching &amp; Learning with Technology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717669-8A27-4D4B-90B4-3D104D9D6A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C-TIE Presentation for 9/26/18</a:t>
            </a:r>
          </a:p>
        </p:txBody>
      </p:sp>
    </p:spTree>
    <p:extLst>
      <p:ext uri="{BB962C8B-B14F-4D97-AF65-F5344CB8AC3E}">
        <p14:creationId xmlns:p14="http://schemas.microsoft.com/office/powerpoint/2010/main" val="2749344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CDD02-A7CC-434D-A3EC-AC6F4C1F6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Use Technology?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8FD13-9187-45EE-8D28-AE953E3BEB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More efficient</a:t>
            </a:r>
          </a:p>
          <a:p>
            <a:r>
              <a:rPr lang="en-US" dirty="0"/>
              <a:t>More immediate, real-time</a:t>
            </a:r>
          </a:p>
          <a:p>
            <a:r>
              <a:rPr lang="en-US" dirty="0"/>
              <a:t>The separation of personal and professional is long gone</a:t>
            </a:r>
          </a:p>
          <a:p>
            <a:r>
              <a:rPr lang="en-US" dirty="0"/>
              <a:t>Students currently live there (Consumerization)</a:t>
            </a:r>
          </a:p>
        </p:txBody>
      </p:sp>
    </p:spTree>
    <p:extLst>
      <p:ext uri="{BB962C8B-B14F-4D97-AF65-F5344CB8AC3E}">
        <p14:creationId xmlns:p14="http://schemas.microsoft.com/office/powerpoint/2010/main" val="1162952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34999-0667-4396-8D83-6229F938C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technology effectively?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0642D-904B-47FB-8ABA-E2A48DF52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As a substitute: </a:t>
            </a:r>
          </a:p>
          <a:p>
            <a:pPr lvl="1"/>
            <a:r>
              <a:rPr lang="en-US" dirty="0"/>
              <a:t>Grading, setting multiple choice assignments</a:t>
            </a:r>
          </a:p>
          <a:p>
            <a:pPr lvl="1"/>
            <a:r>
              <a:rPr lang="en-US" dirty="0"/>
              <a:t>Collecting papers with an accurate timestamp</a:t>
            </a:r>
          </a:p>
          <a:p>
            <a:pPr lvl="1"/>
            <a:r>
              <a:rPr lang="en-US" dirty="0"/>
              <a:t>Tallies the difficult questions quickly</a:t>
            </a:r>
          </a:p>
          <a:p>
            <a:r>
              <a:rPr lang="en-US" dirty="0"/>
              <a:t>As Augmentative:</a:t>
            </a:r>
          </a:p>
          <a:p>
            <a:pPr lvl="1"/>
            <a:r>
              <a:rPr lang="en-US" dirty="0"/>
              <a:t>Repository for examples of previous students’ works</a:t>
            </a:r>
          </a:p>
          <a:p>
            <a:pPr lvl="1"/>
            <a:r>
              <a:rPr lang="en-US" dirty="0"/>
              <a:t>Library of class materials</a:t>
            </a:r>
          </a:p>
          <a:p>
            <a:pPr lvl="1"/>
            <a:r>
              <a:rPr lang="en-US" dirty="0"/>
              <a:t>Post class notes and reminders/announcements/edits</a:t>
            </a:r>
          </a:p>
          <a:p>
            <a:r>
              <a:rPr lang="en-US" dirty="0"/>
              <a:t>As Modification:</a:t>
            </a:r>
          </a:p>
          <a:p>
            <a:pPr lvl="1"/>
            <a:r>
              <a:rPr lang="en-US" dirty="0"/>
              <a:t>Redesign class papers as blogs that are posted for the full class to read</a:t>
            </a:r>
          </a:p>
          <a:p>
            <a:pPr lvl="1"/>
            <a:r>
              <a:rPr lang="en-US" dirty="0"/>
              <a:t>Make presentations virtual and video based</a:t>
            </a:r>
          </a:p>
          <a:p>
            <a:r>
              <a:rPr lang="en-US" dirty="0">
                <a:solidFill>
                  <a:srgbClr val="FF0000"/>
                </a:solidFill>
              </a:rPr>
              <a:t>As Redefinition of Pedagogy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1564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A374E-84DF-4E08-8B06-514A2714C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41732"/>
            <a:ext cx="10058400" cy="1609344"/>
          </a:xfrm>
        </p:spPr>
        <p:txBody>
          <a:bodyPr/>
          <a:lstStyle/>
          <a:p>
            <a:r>
              <a:rPr lang="en-US" dirty="0"/>
              <a:t>Can Technology Redefine Pedagogy?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E111A-80C3-4E81-992D-0B623A2E76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722" y="1773134"/>
            <a:ext cx="5988678" cy="4050792"/>
          </a:xfrm>
        </p:spPr>
        <p:txBody>
          <a:bodyPr>
            <a:normAutofit/>
          </a:bodyPr>
          <a:lstStyle/>
          <a:p>
            <a:r>
              <a:rPr lang="en-US" dirty="0"/>
              <a:t>E-learning affords On-Demand:</a:t>
            </a:r>
          </a:p>
          <a:p>
            <a:pPr lvl="1"/>
            <a:r>
              <a:rPr lang="en-US" dirty="0"/>
              <a:t>Scale</a:t>
            </a:r>
          </a:p>
          <a:p>
            <a:pPr lvl="1"/>
            <a:r>
              <a:rPr lang="en-US" dirty="0"/>
              <a:t>Can be asynchronous </a:t>
            </a:r>
          </a:p>
          <a:p>
            <a:pPr lvl="1"/>
            <a:r>
              <a:rPr lang="en-US" dirty="0"/>
              <a:t>Can be iterative until 100% mastery of a topic</a:t>
            </a:r>
          </a:p>
          <a:p>
            <a:pPr lvl="1"/>
            <a:r>
              <a:rPr lang="en-US" dirty="0"/>
              <a:t>Democratization of education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dirty="0"/>
              <a:t>Technology is already redefining how we learn, what we learn and why we learn it</a:t>
            </a:r>
          </a:p>
          <a:p>
            <a:pPr marL="274320" lvl="1" indent="0">
              <a:buNone/>
            </a:pPr>
            <a:endParaRPr lang="en-US" dirty="0"/>
          </a:p>
        </p:txBody>
      </p:sp>
      <p:pic>
        <p:nvPicPr>
          <p:cNvPr id="1028" name="Picture 4" descr="Image result for bloom's taxonomy">
            <a:extLst>
              <a:ext uri="{FF2B5EF4-FFF2-40B4-BE49-F238E27FC236}">
                <a16:creationId xmlns:a16="http://schemas.microsoft.com/office/drawing/2014/main" id="{7992F5DB-30FC-4F8E-A2A5-099F5849B3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324100"/>
            <a:ext cx="5869387" cy="438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096F087-CCBA-4420-B0D1-2D83A5FDFD6A}"/>
              </a:ext>
            </a:extLst>
          </p:cNvPr>
          <p:cNvSpPr txBox="1"/>
          <p:nvPr/>
        </p:nvSpPr>
        <p:spPr>
          <a:xfrm>
            <a:off x="7956328" y="1839706"/>
            <a:ext cx="2558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Bloom’s Taxonomy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11A0FDC6-27E1-4D78-B790-F684303FEA5F}"/>
              </a:ext>
            </a:extLst>
          </p:cNvPr>
          <p:cNvSpPr/>
          <p:nvPr/>
        </p:nvSpPr>
        <p:spPr>
          <a:xfrm>
            <a:off x="6248400" y="6057900"/>
            <a:ext cx="990600" cy="3169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518E8CD4-2542-4AEE-B48C-95974E80F393}"/>
              </a:ext>
            </a:extLst>
          </p:cNvPr>
          <p:cNvSpPr/>
          <p:nvPr/>
        </p:nvSpPr>
        <p:spPr>
          <a:xfrm>
            <a:off x="6000750" y="5167884"/>
            <a:ext cx="990600" cy="3169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84234309-D3E4-47B0-A0F1-F26CDD0C8706}"/>
              </a:ext>
            </a:extLst>
          </p:cNvPr>
          <p:cNvSpPr/>
          <p:nvPr/>
        </p:nvSpPr>
        <p:spPr>
          <a:xfrm>
            <a:off x="5753100" y="4277868"/>
            <a:ext cx="990600" cy="3169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97A90549-FC6C-47CB-958D-A31C7E32362C}"/>
              </a:ext>
            </a:extLst>
          </p:cNvPr>
          <p:cNvSpPr/>
          <p:nvPr/>
        </p:nvSpPr>
        <p:spPr>
          <a:xfrm rot="3890790">
            <a:off x="6000750" y="1673485"/>
            <a:ext cx="990600" cy="3169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587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E7220-E10A-46EC-B1CA-C320432F3E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442" y="-14358"/>
            <a:ext cx="11855115" cy="1609344"/>
          </a:xfrm>
        </p:spPr>
        <p:txBody>
          <a:bodyPr/>
          <a:lstStyle/>
          <a:p>
            <a:r>
              <a:rPr lang="en-US" dirty="0"/>
              <a:t>Evolving Tools for Tech-Enabled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46AB5-3F53-4E3B-A1A7-53FE0CEC4D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71" y="1728375"/>
            <a:ext cx="6133058" cy="4816803"/>
          </a:xfrm>
        </p:spPr>
        <p:txBody>
          <a:bodyPr>
            <a:normAutofit lnSpcReduction="10000"/>
          </a:bodyPr>
          <a:lstStyle/>
          <a:p>
            <a:pPr marL="274320" lvl="1" indent="0">
              <a:buNone/>
            </a:pPr>
            <a:r>
              <a:rPr lang="en-US" dirty="0"/>
              <a:t>For </a:t>
            </a:r>
            <a:r>
              <a:rPr lang="en-US" b="1" dirty="0"/>
              <a:t>Remembering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“Smart” textbooks that prompt knowledge checks and practice questions</a:t>
            </a:r>
          </a:p>
          <a:p>
            <a:pPr lvl="1"/>
            <a:r>
              <a:rPr lang="en-US" dirty="0"/>
              <a:t>Test banks that scaffold automatically based on the last correct/incorrect answer</a:t>
            </a:r>
          </a:p>
          <a:p>
            <a:pPr marL="274320" lvl="1" indent="0">
              <a:buNone/>
            </a:pPr>
            <a:endParaRPr lang="en-US" dirty="0"/>
          </a:p>
          <a:p>
            <a:pPr marL="274320" lvl="1" indent="0">
              <a:buNone/>
            </a:pPr>
            <a:r>
              <a:rPr lang="en-US" dirty="0"/>
              <a:t>For </a:t>
            </a:r>
            <a:r>
              <a:rPr lang="en-US" b="1" dirty="0"/>
              <a:t>Understanding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Create a Wiki</a:t>
            </a:r>
          </a:p>
          <a:p>
            <a:pPr lvl="1"/>
            <a:r>
              <a:rPr lang="en-US" dirty="0"/>
              <a:t>Socrative</a:t>
            </a:r>
          </a:p>
          <a:p>
            <a:pPr lvl="1"/>
            <a:r>
              <a:rPr lang="en-US" dirty="0" err="1"/>
              <a:t>PollDaddy</a:t>
            </a:r>
            <a:endParaRPr lang="en-US" dirty="0"/>
          </a:p>
          <a:p>
            <a:pPr lvl="1"/>
            <a:r>
              <a:rPr lang="en-US" dirty="0"/>
              <a:t>Make Your Own Jeopardy (towards gamification)</a:t>
            </a:r>
          </a:p>
          <a:p>
            <a:pPr marL="274320" lvl="1" indent="0">
              <a:buNone/>
            </a:pPr>
            <a:endParaRPr lang="en-US" dirty="0"/>
          </a:p>
          <a:p>
            <a:pPr marL="274320" lvl="1" indent="0">
              <a:buNone/>
            </a:pPr>
            <a:r>
              <a:rPr lang="en-US" dirty="0"/>
              <a:t>For </a:t>
            </a:r>
            <a:r>
              <a:rPr lang="en-US" b="1" dirty="0"/>
              <a:t>Applying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Online Interactive White Boards</a:t>
            </a:r>
          </a:p>
          <a:p>
            <a:pPr lvl="1"/>
            <a:r>
              <a:rPr lang="en-US" dirty="0"/>
              <a:t>Simulation games that mimic search engine results (Digital Marketing)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70CD3BD-FE3B-4B76-82D8-6137F60EA2F6}"/>
              </a:ext>
            </a:extLst>
          </p:cNvPr>
          <p:cNvSpPr txBox="1">
            <a:spLocks/>
          </p:cNvSpPr>
          <p:nvPr/>
        </p:nvSpPr>
        <p:spPr>
          <a:xfrm>
            <a:off x="6326685" y="1728375"/>
            <a:ext cx="6133058" cy="307407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1" indent="0">
              <a:buFont typeface="Wingdings" pitchFamily="2" charset="2"/>
              <a:buNone/>
            </a:pPr>
            <a:r>
              <a:rPr lang="en-US" dirty="0"/>
              <a:t>For </a:t>
            </a:r>
            <a:r>
              <a:rPr lang="en-US" b="1" dirty="0"/>
              <a:t>Creating</a:t>
            </a:r>
            <a:r>
              <a:rPr lang="en-US" dirty="0"/>
              <a:t> (and posting, and liking, and sharing):</a:t>
            </a:r>
          </a:p>
          <a:p>
            <a:pPr lvl="1"/>
            <a:r>
              <a:rPr lang="en-US" dirty="0"/>
              <a:t>Twitter/Instagram/Facebook (open platforms)</a:t>
            </a:r>
          </a:p>
          <a:p>
            <a:pPr lvl="1"/>
            <a:r>
              <a:rPr lang="en-US" dirty="0"/>
              <a:t>Pinterest</a:t>
            </a:r>
          </a:p>
          <a:p>
            <a:pPr lvl="1"/>
            <a:r>
              <a:rPr lang="en-US" dirty="0" err="1"/>
              <a:t>SnapChat</a:t>
            </a:r>
            <a:endParaRPr lang="en-US" dirty="0"/>
          </a:p>
          <a:p>
            <a:pPr lvl="1"/>
            <a:r>
              <a:rPr lang="en-US" dirty="0" err="1"/>
              <a:t>YoutTube</a:t>
            </a:r>
            <a:r>
              <a:rPr lang="en-US" dirty="0"/>
              <a:t> Channels</a:t>
            </a:r>
          </a:p>
          <a:p>
            <a:pPr lvl="1"/>
            <a:r>
              <a:rPr lang="en-US" dirty="0"/>
              <a:t>Discussion Boards</a:t>
            </a:r>
          </a:p>
          <a:p>
            <a:pPr lvl="1"/>
            <a:r>
              <a:rPr lang="en-US" dirty="0" err="1"/>
              <a:t>ListServs</a:t>
            </a:r>
            <a:endParaRPr lang="en-US" dirty="0"/>
          </a:p>
          <a:p>
            <a:pPr lvl="1"/>
            <a:r>
              <a:rPr lang="en-US" dirty="0"/>
              <a:t>Blog posts</a:t>
            </a:r>
          </a:p>
          <a:p>
            <a:pPr lvl="1"/>
            <a:r>
              <a:rPr lang="en-US" dirty="0"/>
              <a:t>Vlogs</a:t>
            </a:r>
          </a:p>
          <a:p>
            <a:pPr lvl="1"/>
            <a:r>
              <a:rPr lang="en-US" dirty="0"/>
              <a:t>PowToon</a:t>
            </a:r>
          </a:p>
          <a:p>
            <a:pPr lvl="1"/>
            <a:r>
              <a:rPr lang="en-US" dirty="0" err="1"/>
              <a:t>MindMeister</a:t>
            </a:r>
            <a:endParaRPr lang="en-US" dirty="0"/>
          </a:p>
          <a:p>
            <a:pPr lvl="1"/>
            <a:endParaRPr lang="en-US" dirty="0"/>
          </a:p>
          <a:p>
            <a:pPr marL="274320" lvl="1" indent="0">
              <a:buFont typeface="Wingdings" pitchFamily="2" charset="2"/>
              <a:buNone/>
            </a:pP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  <p:pic>
        <p:nvPicPr>
          <p:cNvPr id="5" name="Picture 4" descr="Image result for bloom's taxonomy">
            <a:extLst>
              <a:ext uri="{FF2B5EF4-FFF2-40B4-BE49-F238E27FC236}">
                <a16:creationId xmlns:a16="http://schemas.microsoft.com/office/drawing/2014/main" id="{19BD6EBA-9ADE-49E5-BECE-85199D2099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3347" y="3744818"/>
            <a:ext cx="4000482" cy="2989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C74DDE-BF39-4AF5-B12F-B39795C48D1D}"/>
              </a:ext>
            </a:extLst>
          </p:cNvPr>
          <p:cNvSpPr txBox="1"/>
          <p:nvPr/>
        </p:nvSpPr>
        <p:spPr>
          <a:xfrm>
            <a:off x="8854135" y="3429000"/>
            <a:ext cx="2558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Bloom’s Taxonomy</a:t>
            </a:r>
          </a:p>
        </p:txBody>
      </p:sp>
    </p:spTree>
    <p:extLst>
      <p:ext uri="{BB962C8B-B14F-4D97-AF65-F5344CB8AC3E}">
        <p14:creationId xmlns:p14="http://schemas.microsoft.com/office/powerpoint/2010/main" val="400480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7ABF7-4811-41DC-81DB-FE260321C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of Tech-Enabled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1AABF-6B54-4F3E-A074-A611A6ECE5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Analysis and Evaluation aspects will improve because of predictive technology</a:t>
            </a:r>
          </a:p>
          <a:p>
            <a:r>
              <a:rPr lang="en-US" dirty="0"/>
              <a:t>Education is no longer the differentiator: skills are</a:t>
            </a:r>
          </a:p>
          <a:p>
            <a:r>
              <a:rPr lang="en-US" dirty="0"/>
              <a:t>Is this the end of lecture-driven classrooms?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6800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82</TotalTime>
  <Words>280</Words>
  <Application>Microsoft Office PowerPoint</Application>
  <PresentationFormat>Widescreen</PresentationFormat>
  <Paragraphs>62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Rockwell</vt:lpstr>
      <vt:lpstr>Rockwell Condensed</vt:lpstr>
      <vt:lpstr>Wingdings</vt:lpstr>
      <vt:lpstr>Wood Type</vt:lpstr>
      <vt:lpstr>Teaching &amp; Learning with Technology</vt:lpstr>
      <vt:lpstr>Why Use Technology?</vt:lpstr>
      <vt:lpstr>How to use technology effectively?</vt:lpstr>
      <vt:lpstr>Can Technology Redefine Pedagogy?</vt:lpstr>
      <vt:lpstr>Evolving Tools for Tech-Enabled Learning</vt:lpstr>
      <vt:lpstr>Future of Tech-Enabled Learning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Teaching with Technology</dc:title>
  <dc:creator>Gunjali Trikha</dc:creator>
  <cp:lastModifiedBy>brocco@mmm.edu</cp:lastModifiedBy>
  <cp:revision>9</cp:revision>
  <dcterms:created xsi:type="dcterms:W3CDTF">2018-09-26T01:40:38Z</dcterms:created>
  <dcterms:modified xsi:type="dcterms:W3CDTF">2018-10-01T18:24:52Z</dcterms:modified>
</cp:coreProperties>
</file>